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71" r:id="rId11"/>
    <p:sldId id="268" r:id="rId12"/>
    <p:sldId id="27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Miss Y’s First Day of School –Rules and Procedures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WELCOME TO ROOM 207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Miss Yeager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Drama, English 9, English 10</a:t>
            </a:r>
          </a:p>
        </p:txBody>
      </p:sp>
    </p:spTree>
    <p:extLst>
      <p:ext uri="{BB962C8B-B14F-4D97-AF65-F5344CB8AC3E}">
        <p14:creationId xmlns:p14="http://schemas.microsoft.com/office/powerpoint/2010/main" val="324521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Bonus activities will be given in class:</a:t>
            </a:r>
          </a:p>
          <a:p>
            <a:pPr lvl="1"/>
            <a:r>
              <a:rPr lang="en-US" dirty="0" smtClean="0"/>
              <a:t>Research a question that cannot be answered in class with a paragraph response</a:t>
            </a:r>
          </a:p>
          <a:p>
            <a:pPr lvl="1"/>
            <a:r>
              <a:rPr lang="en-US" dirty="0" smtClean="0"/>
              <a:t>Quote Board</a:t>
            </a:r>
          </a:p>
          <a:p>
            <a:pPr lvl="1"/>
            <a:r>
              <a:rPr lang="en-US" dirty="0" smtClean="0"/>
              <a:t>Tickets</a:t>
            </a:r>
          </a:p>
          <a:p>
            <a:pPr lvl="1"/>
            <a:r>
              <a:rPr lang="en-US" dirty="0" smtClean="0"/>
              <a:t>Misc. ones I decide throughout the year</a:t>
            </a:r>
          </a:p>
        </p:txBody>
      </p:sp>
    </p:spTree>
    <p:extLst>
      <p:ext uri="{BB962C8B-B14F-4D97-AF65-F5344CB8AC3E}">
        <p14:creationId xmlns:p14="http://schemas.microsoft.com/office/powerpoint/2010/main" val="217652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do have books in this classroom, they are from my personal collection!</a:t>
            </a:r>
          </a:p>
          <a:p>
            <a:r>
              <a:rPr lang="en-US" sz="3600" dirty="0" smtClean="0"/>
              <a:t>You are allowed to borrow them, just please sign the book(s) out and return it in the condition you found it in.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395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Reading This Year?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Grade 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Short Stories</a:t>
            </a:r>
          </a:p>
          <a:p>
            <a:r>
              <a:rPr lang="en-US" dirty="0" smtClean="0"/>
              <a:t>Non-fiction</a:t>
            </a:r>
          </a:p>
          <a:p>
            <a:r>
              <a:rPr lang="en-US" dirty="0" smtClean="0"/>
              <a:t>Poetry</a:t>
            </a:r>
          </a:p>
          <a:p>
            <a:r>
              <a:rPr lang="en-US" dirty="0" smtClean="0"/>
              <a:t>2 independent novels of your choosing</a:t>
            </a:r>
          </a:p>
          <a:p>
            <a:r>
              <a:rPr lang="en-US" i="1" dirty="0" smtClean="0"/>
              <a:t>Of Mice and Men</a:t>
            </a:r>
            <a:endParaRPr lang="en-US" dirty="0" smtClean="0"/>
          </a:p>
          <a:p>
            <a:r>
              <a:rPr lang="en-US" i="1" dirty="0" smtClean="0"/>
              <a:t>Romeo and Juliet</a:t>
            </a:r>
          </a:p>
          <a:p>
            <a:r>
              <a:rPr lang="en-US" i="1" dirty="0" smtClean="0"/>
              <a:t>The Odyssey</a:t>
            </a:r>
          </a:p>
          <a:p>
            <a:r>
              <a:rPr lang="en-US" i="1" dirty="0" smtClean="0"/>
              <a:t>The Book </a:t>
            </a:r>
            <a:r>
              <a:rPr lang="en-US" i="1" dirty="0" smtClean="0"/>
              <a:t>Thief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Grade 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Short Stories</a:t>
            </a:r>
          </a:p>
          <a:p>
            <a:r>
              <a:rPr lang="en-US" dirty="0" smtClean="0"/>
              <a:t>Non-fiction</a:t>
            </a:r>
          </a:p>
          <a:p>
            <a:r>
              <a:rPr lang="en-US" dirty="0" smtClean="0"/>
              <a:t>Poetry</a:t>
            </a:r>
          </a:p>
          <a:p>
            <a:r>
              <a:rPr lang="en-US" dirty="0" smtClean="0"/>
              <a:t>2 independent novels</a:t>
            </a:r>
          </a:p>
          <a:p>
            <a:r>
              <a:rPr lang="en-US" i="1" dirty="0" smtClean="0"/>
              <a:t>Fahrenheit 451</a:t>
            </a:r>
          </a:p>
          <a:p>
            <a:r>
              <a:rPr lang="en-US" i="1" dirty="0" smtClean="0"/>
              <a:t>Julius Caesar</a:t>
            </a:r>
          </a:p>
          <a:p>
            <a:r>
              <a:rPr lang="en-US" i="1" dirty="0" smtClean="0"/>
              <a:t>The Sword and the Stone</a:t>
            </a:r>
          </a:p>
          <a:p>
            <a:r>
              <a:rPr lang="en-US" i="1" dirty="0" smtClean="0"/>
              <a:t>Jurassic Park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013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survive this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62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Respect yourself, your peers, and myself. I will respect you guys until you give me a reason not to.</a:t>
            </a:r>
          </a:p>
          <a:p>
            <a:r>
              <a:rPr lang="en-US" dirty="0" smtClean="0"/>
              <a:t>Do your work and participate in class. It will help you in the long run.</a:t>
            </a:r>
          </a:p>
          <a:p>
            <a:r>
              <a:rPr lang="en-US" dirty="0" smtClean="0"/>
              <a:t>Ask for help when you need it. Don’t hesitate, it’s what I’m here to do and I </a:t>
            </a:r>
            <a:r>
              <a:rPr lang="en-US" b="1" i="1" u="sng" dirty="0" smtClean="0"/>
              <a:t>want</a:t>
            </a:r>
            <a:r>
              <a:rPr lang="en-US" dirty="0" smtClean="0"/>
              <a:t> to help you succeed and reach your highest potential.</a:t>
            </a:r>
          </a:p>
          <a:p>
            <a:r>
              <a:rPr lang="en-US" dirty="0" smtClean="0"/>
              <a:t>Know that I am not your friend, I am your teacher and possibly mentor. I’ll talk to you about just about anything and help you. If you feel you can talk to me about a situation, I am open to listen and will help you the best I can.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1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Needed For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Textbook (English 9 &amp; 10) with book cover</a:t>
            </a:r>
          </a:p>
          <a:p>
            <a:r>
              <a:rPr lang="en-US" dirty="0" smtClean="0"/>
              <a:t>Notecards – big ones (Speech)</a:t>
            </a:r>
          </a:p>
          <a:p>
            <a:r>
              <a:rPr lang="en-US" dirty="0" smtClean="0"/>
              <a:t>1-1.5 in binder with 5 dividers (dividers for Eng. 9 and 10)</a:t>
            </a:r>
          </a:p>
          <a:p>
            <a:r>
              <a:rPr lang="en-US" dirty="0" smtClean="0"/>
              <a:t>One subject notebook – college ruled</a:t>
            </a:r>
          </a:p>
          <a:p>
            <a:r>
              <a:rPr lang="en-US" dirty="0" smtClean="0"/>
              <a:t>1 two pocket folder</a:t>
            </a:r>
          </a:p>
          <a:p>
            <a:r>
              <a:rPr lang="en-US" dirty="0" smtClean="0"/>
              <a:t>Pencils, pens – blue or black (colored pens can be used for note taking)</a:t>
            </a:r>
          </a:p>
          <a:p>
            <a:r>
              <a:rPr lang="en-US" dirty="0" smtClean="0"/>
              <a:t>Box of tissues (BONUS points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479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in class on time and be ready to go when the bell rings.</a:t>
            </a:r>
          </a:p>
          <a:p>
            <a:r>
              <a:rPr lang="en-US" dirty="0" smtClean="0"/>
              <a:t>Come prepared to class with all items needed for class.</a:t>
            </a:r>
          </a:p>
          <a:p>
            <a:r>
              <a:rPr lang="en-US" dirty="0" smtClean="0"/>
              <a:t>Respect yourself, the teacher, and your peers.</a:t>
            </a:r>
          </a:p>
          <a:p>
            <a:r>
              <a:rPr lang="en-US" dirty="0" smtClean="0"/>
              <a:t>No cell phones will be used in class unless permission is given</a:t>
            </a:r>
          </a:p>
          <a:p>
            <a:pPr lvl="1"/>
            <a:r>
              <a:rPr lang="en-US" dirty="0" smtClean="0"/>
              <a:t>If you are abusing the phone privilege, we will not use them at all.</a:t>
            </a:r>
          </a:p>
          <a:p>
            <a:pPr lvl="1"/>
            <a:r>
              <a:rPr lang="en-US" dirty="0" smtClean="0"/>
              <a:t>I know you have your phone </a:t>
            </a:r>
            <a:r>
              <a:rPr lang="en-US" dirty="0" smtClean="0"/>
              <a:t>on </a:t>
            </a:r>
            <a:r>
              <a:rPr lang="en-US" dirty="0" smtClean="0"/>
              <a:t>you, I don’t want to se it or it is </a:t>
            </a:r>
            <a:r>
              <a:rPr lang="en-US" dirty="0" smtClean="0"/>
              <a:t>mine</a:t>
            </a:r>
          </a:p>
          <a:p>
            <a:pPr lvl="1"/>
            <a:r>
              <a:rPr lang="en-US" dirty="0" smtClean="0"/>
              <a:t>You have 5 minutes in class to put your phone in the phone pouch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0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– 3 Strikes a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4000" dirty="0" smtClean="0"/>
              <a:t>Warning from me</a:t>
            </a:r>
          </a:p>
          <a:p>
            <a:pPr marL="457200" indent="-457200">
              <a:buAutoNum type="arabicParenR"/>
            </a:pPr>
            <a:r>
              <a:rPr lang="en-US" sz="4000" dirty="0" smtClean="0"/>
              <a:t>Detention and Call Home to Parent/Guardian</a:t>
            </a:r>
          </a:p>
          <a:p>
            <a:pPr marL="457200" indent="-457200">
              <a:buAutoNum type="arabicParenR"/>
            </a:pPr>
            <a:r>
              <a:rPr lang="en-US" sz="4000" dirty="0" smtClean="0"/>
              <a:t>A trip to Mr. Radinsky’s office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219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and Drinks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ABSOLUTELY no food is allowed in this classroom. Several of my students this have food allergies and I want everyone to be healthy, safe, and able to learn in this room.</a:t>
            </a:r>
          </a:p>
          <a:p>
            <a:r>
              <a:rPr lang="en-US" dirty="0" smtClean="0"/>
              <a:t>No coffee, pop, ice coffees, </a:t>
            </a:r>
            <a:r>
              <a:rPr lang="en-US" dirty="0" err="1" smtClean="0"/>
              <a:t>coolattas</a:t>
            </a:r>
            <a:r>
              <a:rPr lang="en-US" dirty="0" smtClean="0"/>
              <a:t>, Gatorade, </a:t>
            </a:r>
            <a:r>
              <a:rPr lang="en-US" dirty="0" err="1" smtClean="0"/>
              <a:t>Powerade</a:t>
            </a:r>
            <a:r>
              <a:rPr lang="en-US" dirty="0" smtClean="0"/>
              <a:t>. Etc</a:t>
            </a:r>
            <a:r>
              <a:rPr lang="en-US" dirty="0" smtClean="0"/>
              <a:t>. </a:t>
            </a:r>
            <a:r>
              <a:rPr lang="en-US" dirty="0" smtClean="0"/>
              <a:t>No water even (new school rule!)</a:t>
            </a:r>
          </a:p>
          <a:p>
            <a:r>
              <a:rPr lang="en-US" dirty="0" smtClean="0"/>
              <a:t>Allowed if on certain medical plan or IEP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315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Tardy Rules for Classes – New for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: Warning by the teacher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1 detention issued to student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: 2 detentions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: 4 detentions issued by Principal and a call home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and 7</a:t>
            </a:r>
            <a:r>
              <a:rPr lang="en-US" baseline="30000" dirty="0" smtClean="0"/>
              <a:t>th</a:t>
            </a:r>
            <a:r>
              <a:rPr lang="en-US" dirty="0" smtClean="0"/>
              <a:t>: Saturday school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: 1 day out of school suspension</a:t>
            </a:r>
          </a:p>
          <a:p>
            <a:r>
              <a:rPr lang="en-US" dirty="0" smtClean="0"/>
              <a:t>10 or more: Saturday school, out of school suspension and/or expulsion depending on individual circumstances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9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Extra-curricular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order to participate in an extra-curricular, you must be in school </a:t>
            </a:r>
            <a:r>
              <a:rPr lang="en-US" b="1" dirty="0" smtClean="0"/>
              <a:t>all seven </a:t>
            </a:r>
            <a:r>
              <a:rPr lang="en-US" dirty="0" smtClean="0"/>
              <a:t>periods. These activities include: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Dances</a:t>
            </a:r>
          </a:p>
          <a:p>
            <a:pPr lvl="1"/>
            <a:r>
              <a:rPr lang="en-US" dirty="0" smtClean="0"/>
              <a:t>Concerts</a:t>
            </a:r>
          </a:p>
          <a:p>
            <a:pPr lvl="1"/>
            <a:r>
              <a:rPr lang="en-US" dirty="0" smtClean="0"/>
              <a:t>Drama productions</a:t>
            </a:r>
          </a:p>
          <a:p>
            <a:pPr lvl="1"/>
            <a:r>
              <a:rPr lang="en-US" dirty="0" smtClean="0"/>
              <a:t>Art shows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Must have valid excuse for half days (medical, court, or emergency situation)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7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Policy for Miss 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homework should be turned in on time. Homework that are assigned as </a:t>
            </a:r>
            <a:r>
              <a:rPr lang="en-US" b="1" i="1" dirty="0" smtClean="0"/>
              <a:t>may</a:t>
            </a:r>
            <a:r>
              <a:rPr lang="en-US" dirty="0" smtClean="0"/>
              <a:t> have a quiz the next day *cough cough* *hint hint*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 day homework is late: automatic deduction to 90%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 days: deduction to 70%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 days: deduction to 50%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4 days: 0 for the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5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am going to award participation in-class. I am doing this by using admission tickets.</a:t>
            </a:r>
          </a:p>
          <a:p>
            <a:r>
              <a:rPr lang="en-US" dirty="0" smtClean="0"/>
              <a:t>Every time you answer a question (right or wrong), you will receive a ticket.</a:t>
            </a:r>
          </a:p>
          <a:p>
            <a:r>
              <a:rPr lang="en-US" dirty="0" smtClean="0"/>
              <a:t>5 tickets = 1 bonus point</a:t>
            </a:r>
          </a:p>
          <a:p>
            <a:r>
              <a:rPr lang="en-US" dirty="0" smtClean="0"/>
              <a:t>At the end of every nine weeks, I will collect your tickets and add the bonus points to your final grade.</a:t>
            </a:r>
          </a:p>
          <a:p>
            <a:r>
              <a:rPr lang="en-US" dirty="0" smtClean="0"/>
              <a:t>Every little point can help you to the highest grade if you are on the border at the end of the nine week.</a:t>
            </a:r>
          </a:p>
          <a:p>
            <a:r>
              <a:rPr lang="en-US" dirty="0" smtClean="0"/>
              <a:t>Think of it as helping yourself!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98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829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Organic</vt:lpstr>
      <vt:lpstr>Miss Y’s First Day of School –Rules and Procedures</vt:lpstr>
      <vt:lpstr>Materials Needed For This Class</vt:lpstr>
      <vt:lpstr>Rules and Expectations</vt:lpstr>
      <vt:lpstr>Consequences – 3 Strikes a Day</vt:lpstr>
      <vt:lpstr>Food and Drinks</vt:lpstr>
      <vt:lpstr>Tardy Rules for Classes – New for LHS</vt:lpstr>
      <vt:lpstr>Extra-curricular Activities</vt:lpstr>
      <vt:lpstr>Homework Policy for Miss Y</vt:lpstr>
      <vt:lpstr>Participation</vt:lpstr>
      <vt:lpstr>Bonus Opportunities</vt:lpstr>
      <vt:lpstr>Classroom Library</vt:lpstr>
      <vt:lpstr>What Are We Reading This Year?</vt:lpstr>
      <vt:lpstr>How do I survive this class?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Boring 1st Day of School Stuff… Bear With Me</dc:title>
  <dc:creator>Leanna Yeager</dc:creator>
  <cp:lastModifiedBy>Leanna Yeager</cp:lastModifiedBy>
  <cp:revision>10</cp:revision>
  <dcterms:created xsi:type="dcterms:W3CDTF">2015-08-22T16:29:13Z</dcterms:created>
  <dcterms:modified xsi:type="dcterms:W3CDTF">2016-08-18T20:41:35Z</dcterms:modified>
</cp:coreProperties>
</file>